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4"/>
  </p:normalViewPr>
  <p:slideViewPr>
    <p:cSldViewPr snapToGrid="0" snapToObjects="1">
      <p:cViewPr varScale="1">
        <p:scale>
          <a:sx n="128" d="100"/>
          <a:sy n="128" d="100"/>
        </p:scale>
        <p:origin x="17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B6DA-8D09-9A6D-C85D-5ED623AE0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439B2-1CB8-433C-751E-E437EA1DF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ECEB8-FADB-033E-DE4C-D72B945C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EF3-CAD3-1571-7ACD-C3C4CE62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1750-78E4-14DD-A216-EF9C7E9D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9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5372-6E25-CFE1-139B-2A5AE292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A1E23-1FC7-870D-519E-48867BFC7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15B60-F81F-2AAF-156C-D6C53CE2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94E1A-020C-EDB6-E17C-53D68771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9EFF9-8202-2612-F04C-603E294E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5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E6D02-D7C7-3AE4-47BC-B151E0B07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69679-C250-3D01-A7D3-8203713B5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4DF91-B75D-3D64-DD10-3DC517A7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894A-13AD-AF37-F339-21B54FAF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217A-A9D8-6E05-F182-E0EA16AA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1A2D-D5E2-0323-A9DD-0156D6A0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A258-354C-D82A-4366-EE7B55D0F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972-2556-4B2D-1DB3-B82CB0DC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8BA4E-7765-8EEA-7A68-B1EBD770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56D4-692C-CF1C-BCBD-1E58788C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4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2BA9-59F0-006F-A629-7D896061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29589-546A-BE1B-3C5A-C750E88B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F3D0-21E6-FEA7-34DB-41A8F51B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EBF84-62AE-0CCE-80AD-436DC3042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8F293-08F9-7F52-A3FD-8C7E30EB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EF4C-EE39-8749-16CE-2DBBC26A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45A1-71E1-67F0-D968-64747A50E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670D5-5485-3933-C2BF-EBDC4DAAA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57BCF-F669-3D16-E996-D58A0300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B0295-C48B-5319-48B8-542A0E8B4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33D9D-0D25-0AB9-0FB8-F89E94B5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7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0B8B-DE4A-F910-F5C7-DF31537A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CBCFF-5FF0-DC4C-6F1E-94C3D6B9C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04E57-CE83-D571-A6C2-501BD762B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7379D-14FD-3F49-593D-2C0A7496C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6763C-0303-A280-BBF6-D9675DB3C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6330C4-8F62-740D-77BC-A357DE30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C2126-9593-A0C0-57AE-C6BA5846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A6F0E7-A809-9542-F547-38DEA4F4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5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C73A-2677-9DB0-CFC2-48C4C4570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3A5F5-5033-FCEF-D457-F6BC71F6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3E98-B3F1-C7E7-4131-D76ACE0D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C10E3-7B73-A762-1925-EDFBF794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0F0659-689E-7288-B688-166EF08E2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D843F-594F-7004-3265-A9E9E916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F8B00-F642-56A1-B8F0-4CC48584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9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8D56-D3C3-0F7A-3108-4C05388B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D8BDC-1CD7-90AE-3D2D-8A0E6EF4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AE10A-45DA-99C3-003D-995633925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007DC-69E0-31BD-40E8-8DA38936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F00DB-CACB-276A-DE6C-56DC342A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ACA9A-9879-B386-9B83-8B4A35A6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6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57E3-13AB-ADE9-A72E-437E619A3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8E94DF-32AF-5E87-BC2D-32811DE4C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E244B-9588-91D5-619F-C89F821DD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561CA-0A52-FDA5-52C2-859B2A50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C0E9E-B6A7-89D2-3479-7B6DF5E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98E8A-633E-7227-5B40-25E78F62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9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DCBCC-1A01-93B0-3580-CA490006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186B4-ACE8-2A64-0743-A9142D1FF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3D03-DFBE-91CB-32C2-3789AEE42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BDC8-960C-A24D-B416-6B3F3722D85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6B530-141B-9708-A596-1AF050A02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8FB7-9D1C-A2C2-8D97-66903B67D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C038-6241-9C47-BA88-A238FD2FD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2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B1CDAC-7FFE-F151-032E-D7AB63F6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9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5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0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7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E467-DB6E-F8D9-37B7-A5C2EB6B66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35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 Buehler</dc:creator>
  <cp:lastModifiedBy>Garret Buehler</cp:lastModifiedBy>
  <cp:revision>2</cp:revision>
  <dcterms:created xsi:type="dcterms:W3CDTF">2022-11-02T19:47:17Z</dcterms:created>
  <dcterms:modified xsi:type="dcterms:W3CDTF">2023-10-31T18:46:24Z</dcterms:modified>
</cp:coreProperties>
</file>